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embeddedFontLst>
    <p:embeddedFont>
      <p:font typeface="Average"/>
      <p:regular r:id="rId20"/>
    </p:embeddedFont>
    <p:embeddedFont>
      <p:font typeface="Oswald"/>
      <p:regular r:id="rId21"/>
      <p:bold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verage-regular.fntdata"/><Relationship Id="rId11" Type="http://schemas.openxmlformats.org/officeDocument/2006/relationships/slide" Target="slides/slide6.xml"/><Relationship Id="rId22" Type="http://schemas.openxmlformats.org/officeDocument/2006/relationships/font" Target="fonts/Oswald-bold.fntdata"/><Relationship Id="rId10" Type="http://schemas.openxmlformats.org/officeDocument/2006/relationships/slide" Target="slides/slide5.xml"/><Relationship Id="rId21" Type="http://schemas.openxmlformats.org/officeDocument/2006/relationships/font" Target="fonts/Oswald-regular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1779258fb46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1779258fb46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779258fb46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1779258fb46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779258fb46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1779258fb46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1779258fb46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1779258fb46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1779258fb46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1779258fb46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779258fb4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1779258fb4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1779258fb4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1779258fb4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779258fb46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779258fb46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1779258fb46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1779258fb46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779258fb46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779258fb46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779258fb46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1779258fb46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779258fb46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779258fb46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1779258fb46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1779258fb46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voplanet.com/audiobook-narrators" TargetMode="External"/><Relationship Id="rId4" Type="http://schemas.openxmlformats.org/officeDocument/2006/relationships/hyperlink" Target="https://www.bodalgo.com/en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Audiobooks!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Presentation for NIWA members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By Pat Luther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Working with your narrator</a:t>
            </a:r>
            <a:endParaRPr/>
          </a:p>
        </p:txBody>
      </p:sp>
      <p:sp>
        <p:nvSpPr>
          <p:cNvPr id="114" name="Google Shape;114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Most publishers furnish the narrator the complete novel, and get the complete audio back.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 didn’t do that, and don’t recommend it.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My narrator had questions about the characters throughout (and she knows more about the sequels now than anybody other than me. :)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My narrator asked me to do the final proofing.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She sent me one chapter at a time. I proofed it while she prepared the next one.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 strongly recommend this if it’s an option.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 had notes on almost every chapter, which she fixed in real time.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Also, will likely find errors in the original.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Manage, but don’t micro-manage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You hired a professional actor. This is no longer solely your creation.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But you’re still in charge.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Distribution</a:t>
            </a:r>
            <a:endParaRPr/>
          </a:p>
        </p:txBody>
      </p:sp>
      <p:sp>
        <p:nvSpPr>
          <p:cNvPr id="120" name="Google Shape;120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ACX (Amazon)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Publishes to Audible and Apple ebooks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Don’t have to be Audible-exclusive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But royalties are higher if you are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But still significantly lower than anywhere else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Findaway Voices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Distributes to everywhere else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You can decide where. (I chose everything except Audible and Apple)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Publish Drive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Costs $9.99/month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Only a couple of places that Findaway doesn’t already cover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Author’s Republic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Can’t use both this and Findaway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Might be worth looking into for non-fiction and/or non-English language books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0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Pricing and Getting Paid</a:t>
            </a:r>
            <a:endParaRPr/>
          </a:p>
        </p:txBody>
      </p:sp>
      <p:sp>
        <p:nvSpPr>
          <p:cNvPr id="126" name="Google Shape;126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ACX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They set a price.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You can’t change it.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Can occasionally run promos at lower price.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Findaway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They’ll recommend a price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You can change it to whatever you want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Distribution channels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Each one sets their own price.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Some sell outright.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Some have subscription pools.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Some “lend” and pay either by checkout or by minute listened to.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 gave up trying to figure it all out.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More detailed info</a:t>
            </a:r>
            <a:endParaRPr/>
          </a:p>
        </p:txBody>
      </p:sp>
      <p:sp>
        <p:nvSpPr>
          <p:cNvPr id="132" name="Google Shape;132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Things you’ll need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Intro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Outro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Each chapter as a separate file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Front/back matter as separate files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Square cover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Narrator bio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ISBN for audio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My blog entries about what I did: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https://pluther.us/category/audiobook/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2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2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Questions?</a:t>
            </a:r>
            <a:endParaRPr/>
          </a:p>
        </p:txBody>
      </p:sp>
      <p:sp>
        <p:nvSpPr>
          <p:cNvPr id="138" name="Google Shape;138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Make One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2682550" y="1152475"/>
            <a:ext cx="6149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Make it yourself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Have someone else make it for you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Make It Yourself	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didn’t do this (it’s hard)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But it saves a lot of money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Equipment you’ll need: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Microphone.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I have no idea.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Don’t use the one I have.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Headphones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You’ll definitely need them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Not ear buds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Software: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There’s a bunch of different options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But everyone uses Audacity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Record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At-home studio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 easy way: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Closet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Hang blankets on the walls for sound dampening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Reduce Sound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Read from Kindle or Ipad or monitor, not paper.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No computer fan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Have spouse take dogs for a long walk/ride to dog park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Rent a Studio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Sound studios for rent exist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They’ll have all the equipment you need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Often, there are engineers who work there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Ask a musician friend.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8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8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8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Doing it yourself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Record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Edit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Repeat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I.e., do not record the whole thing before listening to it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Check for standards with ACX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If you meet ACX standards, you will also meet Findaway standards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Blog with tips from my narrator:</a:t>
            </a:r>
            <a:endParaRPr sz="18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https://www.deborahreevesvoiceover.com/recording-tips-for-authors-narrating-audiobooks/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Have Someone Else Do It!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People you’ll need: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Narrator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Director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Engineer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Proofer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You can be any or all of these people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 a Narrator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Ask a friend?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Cheap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Unreliable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ACX/Profit Sharing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ACX handles the arrangements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50% of profits to narrator for 7 years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Audible Only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Pay up front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Expensive: $200-$400 per finished hour (Thoughtless is 101k words and 10.5 hours long)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But you end up with full rights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Make sure everything’s in writing (Doesn’t have to be formal. I just have a lot of emails.)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“Work for hire” not “Commission”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Where to Hire A Narrator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Several sites exist that put voice actors in touch with people who want to hire them.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All these sites are free for the publisher (you) to use. The artists pay to be on them.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ones I recommend: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VO Planet: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https://www.voplanet.com/audiobook-narrators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Bodalgo: </a:t>
            </a:r>
            <a:r>
              <a:rPr lang="en" u="sng">
                <a:solidFill>
                  <a:schemeClr val="hlink"/>
                </a:solidFill>
                <a:hlinkClick r:id="rId4"/>
              </a:rPr>
              <a:t>https://www.bodalgo.com/en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think all the narrators I found did their own engineering.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 charge per hour, some charge “per finished hour”, so read carefully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Some charge separately for Narration/Engineering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For example, $75/hour narration plus $125/hour for engineering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Audition Script</a:t>
            </a:r>
            <a:endParaRPr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Keep it short (30 seconds - 1 minute is good), but representative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Remember you’ll have to listen to it a hundred times or more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you have multiple POV characters, include a bit of each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Doesn’t have to be an exact </a:t>
            </a:r>
            <a:r>
              <a:rPr lang="en"/>
              <a:t>excerpt</a:t>
            </a:r>
            <a:r>
              <a:rPr lang="en"/>
              <a:t> from the novel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You can write a short description of the characters, but most sites won’t show it to the narrators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Leave auditions open for a week. 99% of narrators will respond by then.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