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81485527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381485527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81485527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381485527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81485527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381485527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381485527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381485527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3814855276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3814855276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3814855276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3814855276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814855276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3814855276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814855276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3814855276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37b973df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37b973df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37b973df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37b973df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38148552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38148552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37b973df6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37b973df6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381485527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381485527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81485527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381485527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81485527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381485527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81485527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381485527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617200"/>
            <a:ext cx="8520600" cy="9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 Luther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Werewolves to Asteroid Miners: Mining Mythology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1818650" y="454050"/>
            <a:ext cx="6050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Traits (Combine both meanings of myth!)</a:t>
            </a:r>
            <a:endParaRPr/>
          </a:p>
        </p:txBody>
      </p:sp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311700" y="1152475"/>
            <a:ext cx="249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Werewolf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“Alpha”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Constant fighting for position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Lone hunter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Ravenous killing machines</a:t>
            </a:r>
            <a:endParaRPr/>
          </a:p>
        </p:txBody>
      </p:sp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3365250" y="1152475"/>
            <a:ext cx="2413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Wolf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Family units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Frequently form new packs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Pack hunters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Kill to eat</a:t>
            </a:r>
            <a:endParaRPr/>
          </a:p>
        </p:txBody>
      </p:sp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6418800" y="1152475"/>
            <a:ext cx="2413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Human!</a:t>
            </a:r>
            <a:endParaRPr b="1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Hierarchical groups w/ dictator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Politics/Power seeking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Hunting is often an individual activity, even in groups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Kill for fun/sport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Mythology: What about in a Science Fiction setting?</a:t>
            </a:r>
            <a:endParaRPr/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9203" y="1263300"/>
            <a:ext cx="2778127" cy="366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 have always had sacred stories</a:t>
            </a:r>
            <a:endParaRPr/>
          </a:p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People have always had sacred stories - they likely still will.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Legends change over time, and pick up traits from others (see all of Roman mythology, for example)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Dune had Zensunni and Orange Catholics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Thoughtless religions: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Martian Polytheism (“Luck”, “Protection”, “Knowledge” → “Shanso”, “Egido”, and “Scio”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Belt-native religion (Belt-born “angels”)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Earthseed easter egg “God is change”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Hopi - Falling stars/meteors/souls returning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Hathor - made path to heavens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Wakah chan - “White road” (mirrored in sacbes)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Yggdrasil - </a:t>
            </a:r>
            <a:r>
              <a:rPr lang="en"/>
              <a:t>World Tree - roots below, branches above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Mythbusting (for fun and profit)</a:t>
            </a:r>
            <a:endParaRPr/>
          </a:p>
        </p:txBody>
      </p:sp>
      <p:sp>
        <p:nvSpPr>
          <p:cNvPr id="132" name="Google Shape;132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Werewolves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See YouTube &amp; online discussion forums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Police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you ask an undercover cop they have to tell you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Warning shots, “Shoot them in the leg”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Most dangerous job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 suicide rate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Space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Asteroid belt isn’t like Star Wars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sources - kind of mythology</a:t>
            </a:r>
            <a:endParaRPr/>
          </a:p>
        </p:txBody>
      </p:sp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Conspiracy Theories!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JFK assassination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Lincoln assassination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Fake moon landing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Hollow Earth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MKULTRA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COINTELPRO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Operation Paperclip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sources - not, technically, “mythology”</a:t>
            </a:r>
            <a:endParaRPr/>
          </a:p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Historic people/events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Nellie Bly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French resistance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Ronald Reagan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Julie d'Aubigny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Outlaw Folk Heroes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Pretty Boy Floyd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Bonnie and Clyde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Claude Duval “The Gallant Highwayman”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Butch Cassidy and the Sundance Kid (thanks to Paul Newman and Robert Redford)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 more sources: Other people’s stories</a:t>
            </a:r>
            <a:endParaRPr/>
          </a:p>
        </p:txBody>
      </p:sp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Friends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Family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Acquaintances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People you’ve met once and had a random conversation with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Grant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Police: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Friend hoping to be a detective in Portland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Stockton PD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The cop who found my mom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Police who’ve done public talks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350" y="21762"/>
            <a:ext cx="7139267" cy="509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111" y="0"/>
            <a:ext cx="720021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445025"/>
            <a:ext cx="8520600" cy="9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920"/>
              <a:t>Myths?</a:t>
            </a:r>
            <a:endParaRPr sz="4920"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11700" y="1731650"/>
            <a:ext cx="8520600" cy="25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Char char="➔"/>
            </a:pPr>
            <a:r>
              <a:rPr lang="en" sz="3500"/>
              <a:t>Mythology: Sacred Stories</a:t>
            </a:r>
            <a:endParaRPr sz="3500"/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Char char="➔"/>
            </a:pPr>
            <a:r>
              <a:rPr lang="en" sz="3500"/>
              <a:t>Mythbusting: Widely believed things that aren’t true</a:t>
            </a:r>
            <a:endParaRPr sz="3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-141525"/>
            <a:ext cx="8520600" cy="8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120"/>
              <a:t>Myths</a:t>
            </a:r>
            <a:r>
              <a:rPr lang="en" sz="4920"/>
              <a:t>?</a:t>
            </a:r>
            <a:endParaRPr sz="4920"/>
          </a:p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149275" y="748875"/>
            <a:ext cx="8520600" cy="11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➔"/>
            </a:pPr>
            <a:r>
              <a:rPr lang="en" sz="2700"/>
              <a:t>Mythology: Sacred Stories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➔"/>
            </a:pPr>
            <a:r>
              <a:rPr lang="en" sz="2700"/>
              <a:t>Mythbusting: Widely believed things that aren’t true</a:t>
            </a:r>
            <a:endParaRPr sz="2700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050" y="1922875"/>
            <a:ext cx="4427904" cy="295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266575" y="66025"/>
            <a:ext cx="8520600" cy="11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820"/>
              <a:t>Mythology</a:t>
            </a:r>
            <a:endParaRPr sz="4820"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3250" y="1182025"/>
            <a:ext cx="4946350" cy="338127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131200" y="1182025"/>
            <a:ext cx="3721800" cy="28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Werewolves</a:t>
            </a:r>
            <a:endParaRPr sz="20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Nebuchadnezzar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Lycaon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Navajo Skinwalkers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Romulus and Remus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Rakshasa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Peter Stumpp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The Wolfman (1941)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Werewolves - Classic vs Modern Lore</a:t>
            </a:r>
            <a:endParaRPr/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1152475"/>
            <a:ext cx="3694800" cy="16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they change: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At will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Under full moon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Under stress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When specific ritual is performed</a:t>
            </a:r>
            <a:endParaRPr/>
          </a:p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4457700" y="1152475"/>
            <a:ext cx="407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to become a werewolf: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Cursed by god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Family curse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Wear the skin of a wolf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Drink from a wolf print puddle under the light of a full moon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Chosen by previous village werewolf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Dance naked under the full moon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Raised by wolves (Romulus &amp; Remus)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266575" y="66025"/>
            <a:ext cx="8520600" cy="11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820"/>
              <a:t>How does it fit in?</a:t>
            </a:r>
            <a:endParaRPr sz="4820"/>
          </a:p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131200" y="1182025"/>
            <a:ext cx="8197500" cy="33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Discussions among characters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Lore not used/rumors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“The rules”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Invulnerability vs Regeneration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Silver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Full moon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Transmission through bites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How transformation is triggered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Clothes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1818650" y="454050"/>
            <a:ext cx="6050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Traits (Combine both meanings of myth!)</a:t>
            </a:r>
            <a:endParaRPr/>
          </a:p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311700" y="1152475"/>
            <a:ext cx="249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Werewolf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“Alpha”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Constant fighting for position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Lone hunter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Ravenous killing machines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1818650" y="454050"/>
            <a:ext cx="6050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Traits (Combine both meanings of myth!)</a:t>
            </a:r>
            <a:endParaRPr/>
          </a:p>
        </p:txBody>
      </p:sp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311700" y="1152475"/>
            <a:ext cx="249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Werewolf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“Alpha”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Constant fighting for position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Lone hunter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Ravenous killing machines</a:t>
            </a:r>
            <a:endParaRPr/>
          </a:p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3365250" y="1152475"/>
            <a:ext cx="2413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Wolf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Family units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Frequently form new packs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Pack hunters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Kill to eat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